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7E5"/>
    <a:srgbClr val="FFF1C4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3215FF-31F1-45E5-B0A3-EDF03371C9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28A0A1-B7F1-4552-81CA-19F8C078D3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306689-5686-43C9-96A0-02F9437F1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BAB6-63F2-451F-A164-F84F65736C88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23A9AB-E747-4E70-9166-AE36528F4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AEF300-6F88-4A97-B641-73BFDA508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40FE-15FF-434A-90E6-1FB717DB32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34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B9BD2C-26DF-4643-8192-C08F85E07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625696F-9700-4D52-BB4B-5BC1239A70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E730D9-6D6B-4564-8C96-5CB0D20F2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BAB6-63F2-451F-A164-F84F65736C88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3600BC-8D32-487B-BD34-C3D8740B1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1A1980-123C-4C00-B3F7-EAEB56513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40FE-15FF-434A-90E6-1FB717DB32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133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1C5B44A-ABD9-4349-A320-D7CEB7A62D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E1E1B53-BB29-45DA-BCBD-1CD9C8BC59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A428B1-55A8-4B6B-B81C-27E076BA1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BAB6-63F2-451F-A164-F84F65736C88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EBBDDE-8DFB-49E7-8DA6-835FDF320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18D96E-9D83-4212-9171-F5CA185EE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40FE-15FF-434A-90E6-1FB717DB32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0143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5A5E77-EC5D-4270-B61A-8610F204C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4F0F32-1283-475D-8693-25F6AC509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0645C4-451C-4C8D-9558-C91C17811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BAB6-63F2-451F-A164-F84F65736C88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A86AE0-8D01-401E-90B5-F745C714F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41A448-3636-4F7A-B0F4-B096FEB5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40FE-15FF-434A-90E6-1FB717DB32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39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877DB5-37F5-4D55-8B5F-8CE334CD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E8C124A-8095-490C-A1D9-FDE135D77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8C2384-9D76-4D90-A13A-4F7CECCDD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BAB6-63F2-451F-A164-F84F65736C88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093BE6-F8CB-4DDE-85F4-74B37E158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0E4A62-042C-4683-B53B-C2A8A997C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40FE-15FF-434A-90E6-1FB717DB32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8366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C126B8-93E5-460E-8E53-738D191E8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F746A7-BDE9-487C-9D9D-0F91A33541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7590816-44A5-42CC-8376-630B565F2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DA94860-E337-4441-B66D-08540D990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BAB6-63F2-451F-A164-F84F65736C88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D20544A-1D20-4C72-B265-7C42AB39D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DD8DA9F-C9A0-4DEC-B768-D502263CB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40FE-15FF-434A-90E6-1FB717DB32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492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9C8422-A8CC-4927-BFEA-BAE68AC77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43F086E-0FD0-404E-AF00-D68998E4FE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CA6CE97-A200-41D2-B8B7-1625CB8A56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D1B6B6D-D6B6-4C3B-B21A-79A4ECAF64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37BCBA7-6831-4FDC-A7D5-96876A2CDF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A61086C-B8B7-4E86-B11A-B4CD09B3C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BAB6-63F2-451F-A164-F84F65736C88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664BA52-8D4A-4E32-8A16-F9129C329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10F7523-ECDC-4CE3-BE9B-37B22A913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40FE-15FF-434A-90E6-1FB717DB32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1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E8692D-AFF3-4EC3-9AE8-B11A42225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CE20DE3-40E2-41D5-987E-DE8EFC236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BAB6-63F2-451F-A164-F84F65736C88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B83C122-E603-4162-992C-EF2AD47AD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8EF1966-B128-44D3-8B40-9AF599703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40FE-15FF-434A-90E6-1FB717DB32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0090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F88BC8F-F915-4317-879C-4357C4EBE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BAB6-63F2-451F-A164-F84F65736C88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4D71FDA-2E0E-4B19-88E2-08ED73CA4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D0D0EB8-448D-4AE7-9BBB-4BC9D5899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40FE-15FF-434A-90E6-1FB717DB32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4911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9704D3-097B-43F0-B543-6A1136E3F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CB87F0-1578-4E5E-9B8D-EAEB4748F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265D2F6-5953-4CD3-8DF5-6891E51DDC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1127BB3-0CBE-4732-8E88-8A290B1FB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BAB6-63F2-451F-A164-F84F65736C88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CA17E00-644E-426F-8E2F-A9EBD5C1F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E827F1B-1D7A-4815-B1CA-AAD788FFF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40FE-15FF-434A-90E6-1FB717DB32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5082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BF1EE0-FCAA-460F-904C-64A197F5C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30F496B-D43D-40F5-8BFB-8BDF65CD76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9829E3A-67AF-405C-B037-FE506D5807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D09AF91-29A5-492E-8169-8EB62C05A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BAB6-63F2-451F-A164-F84F65736C88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270B8E4-AC85-4DB7-B47F-85D05C52D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3C1822-78B5-4C07-A488-AC2DA69B0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40FE-15FF-434A-90E6-1FB717DB32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035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6744DAB-03E0-4A72-BC30-2ADDE8C02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B91530E-4A3D-434C-A815-D669CB10E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D982E1-3046-4AA4-9B2D-149309A3C1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9BAB6-63F2-451F-A164-F84F65736C88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8EC558-3BBA-488B-8B8D-9C3C27A4D2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98ECC1-AAA7-483A-B996-9E75877ADA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F40FE-15FF-434A-90E6-1FB717DB32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7217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DF6FE4F6-CFE3-4136-B60A-BAC0AC6476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9364"/>
            <a:ext cx="12192000" cy="6598577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80A388F-6D5C-473F-9868-703F5BB372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71725"/>
            <a:ext cx="9144000" cy="1138238"/>
          </a:xfrm>
        </p:spPr>
        <p:txBody>
          <a:bodyPr/>
          <a:lstStyle/>
          <a:p>
            <a:r>
              <a:rPr lang="fr-FR" dirty="0"/>
              <a:t>Titre de la présentation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3153A42-73A1-4396-9257-635523170AD8}"/>
              </a:ext>
            </a:extLst>
          </p:cNvPr>
          <p:cNvSpPr txBox="1"/>
          <p:nvPr/>
        </p:nvSpPr>
        <p:spPr>
          <a:xfrm>
            <a:off x="1709474" y="4279428"/>
            <a:ext cx="8447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Auteurs de la présentation (Nom, Prénom, fonction et affiliation)</a:t>
            </a:r>
          </a:p>
        </p:txBody>
      </p:sp>
    </p:spTree>
    <p:extLst>
      <p:ext uri="{BB962C8B-B14F-4D97-AF65-F5344CB8AC3E}">
        <p14:creationId xmlns:p14="http://schemas.microsoft.com/office/powerpoint/2010/main" val="37229113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Titre de la présentation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Amélie Larget</dc:creator>
  <cp:lastModifiedBy>Amélie Larget</cp:lastModifiedBy>
  <cp:revision>6</cp:revision>
  <dcterms:created xsi:type="dcterms:W3CDTF">2022-07-29T15:38:53Z</dcterms:created>
  <dcterms:modified xsi:type="dcterms:W3CDTF">2022-09-08T21:30:32Z</dcterms:modified>
</cp:coreProperties>
</file>